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8B8"/>
    <a:srgbClr val="931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 bugielski" userId="dfd945d9d7380871" providerId="LiveId" clId="{F6477E20-8923-4E48-9A60-CCFE2D8A7185}"/>
    <pc:docChg chg="undo custSel addSld delSld modSld sldOrd modMainMaster">
      <pc:chgData name="ni bugielski" userId="dfd945d9d7380871" providerId="LiveId" clId="{F6477E20-8923-4E48-9A60-CCFE2D8A7185}" dt="2022-05-25T13:46:29.101" v="342"/>
      <pc:docMkLst>
        <pc:docMk/>
      </pc:docMkLst>
      <pc:sldChg chg="modSp mod setBg">
        <pc:chgData name="ni bugielski" userId="dfd945d9d7380871" providerId="LiveId" clId="{F6477E20-8923-4E48-9A60-CCFE2D8A7185}" dt="2022-05-25T13:14:33.151" v="293" actId="20577"/>
        <pc:sldMkLst>
          <pc:docMk/>
          <pc:sldMk cId="153901646" sldId="256"/>
        </pc:sldMkLst>
        <pc:spChg chg="mod">
          <ac:chgData name="ni bugielski" userId="dfd945d9d7380871" providerId="LiveId" clId="{F6477E20-8923-4E48-9A60-CCFE2D8A7185}" dt="2022-05-25T13:14:33.151" v="293" actId="20577"/>
          <ac:spMkLst>
            <pc:docMk/>
            <pc:sldMk cId="153901646" sldId="256"/>
            <ac:spMk id="2" creationId="{66B56420-5758-3AA0-AB42-54D7A27E56B1}"/>
          </ac:spMkLst>
        </pc:spChg>
      </pc:sldChg>
      <pc:sldChg chg="setBg">
        <pc:chgData name="ni bugielski" userId="dfd945d9d7380871" providerId="LiveId" clId="{F6477E20-8923-4E48-9A60-CCFE2D8A7185}" dt="2022-05-25T09:58:21.991" v="0"/>
        <pc:sldMkLst>
          <pc:docMk/>
          <pc:sldMk cId="3028363821" sldId="257"/>
        </pc:sldMkLst>
      </pc:sldChg>
      <pc:sldChg chg="new del">
        <pc:chgData name="ni bugielski" userId="dfd945d9d7380871" providerId="LiveId" clId="{F6477E20-8923-4E48-9A60-CCFE2D8A7185}" dt="2022-05-25T09:58:28.646" v="2" actId="47"/>
        <pc:sldMkLst>
          <pc:docMk/>
          <pc:sldMk cId="389088546" sldId="258"/>
        </pc:sldMkLst>
      </pc:sldChg>
      <pc:sldChg chg="modSp add mod">
        <pc:chgData name="ni bugielski" userId="dfd945d9d7380871" providerId="LiveId" clId="{F6477E20-8923-4E48-9A60-CCFE2D8A7185}" dt="2022-05-25T13:13:54.130" v="288" actId="20577"/>
        <pc:sldMkLst>
          <pc:docMk/>
          <pc:sldMk cId="1449872058" sldId="258"/>
        </pc:sldMkLst>
        <pc:spChg chg="mod">
          <ac:chgData name="ni bugielski" userId="dfd945d9d7380871" providerId="LiveId" clId="{F6477E20-8923-4E48-9A60-CCFE2D8A7185}" dt="2022-05-25T13:09:36.446" v="25" actId="20577"/>
          <ac:spMkLst>
            <pc:docMk/>
            <pc:sldMk cId="1449872058" sldId="258"/>
            <ac:spMk id="2" creationId="{66B56420-5758-3AA0-AB42-54D7A27E56B1}"/>
          </ac:spMkLst>
        </pc:spChg>
        <pc:spChg chg="mod">
          <ac:chgData name="ni bugielski" userId="dfd945d9d7380871" providerId="LiveId" clId="{F6477E20-8923-4E48-9A60-CCFE2D8A7185}" dt="2022-05-25T13:13:54.130" v="288" actId="20577"/>
          <ac:spMkLst>
            <pc:docMk/>
            <pc:sldMk cId="1449872058" sldId="258"/>
            <ac:spMk id="3" creationId="{0A0212D9-712E-6026-6CA8-4871A845E48E}"/>
          </ac:spMkLst>
        </pc:spChg>
      </pc:sldChg>
      <pc:sldChg chg="addSp delSp modSp add mod">
        <pc:chgData name="ni bugielski" userId="dfd945d9d7380871" providerId="LiveId" clId="{F6477E20-8923-4E48-9A60-CCFE2D8A7185}" dt="2022-05-25T13:41:51.222" v="330" actId="1076"/>
        <pc:sldMkLst>
          <pc:docMk/>
          <pc:sldMk cId="875877066" sldId="259"/>
        </pc:sldMkLst>
        <pc:spChg chg="mod">
          <ac:chgData name="ni bugielski" userId="dfd945d9d7380871" providerId="LiveId" clId="{F6477E20-8923-4E48-9A60-CCFE2D8A7185}" dt="2022-05-25T13:15:02.590" v="324" actId="20577"/>
          <ac:spMkLst>
            <pc:docMk/>
            <pc:sldMk cId="875877066" sldId="259"/>
            <ac:spMk id="2" creationId="{66B56420-5758-3AA0-AB42-54D7A27E56B1}"/>
          </ac:spMkLst>
        </pc:spChg>
        <pc:spChg chg="del mod">
          <ac:chgData name="ni bugielski" userId="dfd945d9d7380871" providerId="LiveId" clId="{F6477E20-8923-4E48-9A60-CCFE2D8A7185}" dt="2022-05-25T13:41:38.209" v="326" actId="931"/>
          <ac:spMkLst>
            <pc:docMk/>
            <pc:sldMk cId="875877066" sldId="259"/>
            <ac:spMk id="3" creationId="{0A0212D9-712E-6026-6CA8-4871A845E48E}"/>
          </ac:spMkLst>
        </pc:spChg>
        <pc:picChg chg="add mod">
          <ac:chgData name="ni bugielski" userId="dfd945d9d7380871" providerId="LiveId" clId="{F6477E20-8923-4E48-9A60-CCFE2D8A7185}" dt="2022-05-25T13:41:51.222" v="330" actId="1076"/>
          <ac:picMkLst>
            <pc:docMk/>
            <pc:sldMk cId="875877066" sldId="259"/>
            <ac:picMk id="8" creationId="{44FB88E3-B611-59E2-6ED1-EB184C3C035D}"/>
          </ac:picMkLst>
        </pc:picChg>
      </pc:sldChg>
      <pc:sldChg chg="modSp add mod ord">
        <pc:chgData name="ni bugielski" userId="dfd945d9d7380871" providerId="LiveId" clId="{F6477E20-8923-4E48-9A60-CCFE2D8A7185}" dt="2022-05-25T13:46:11.967" v="338" actId="2711"/>
        <pc:sldMkLst>
          <pc:docMk/>
          <pc:sldMk cId="200799493" sldId="260"/>
        </pc:sldMkLst>
        <pc:spChg chg="mod">
          <ac:chgData name="ni bugielski" userId="dfd945d9d7380871" providerId="LiveId" clId="{F6477E20-8923-4E48-9A60-CCFE2D8A7185}" dt="2022-05-25T13:46:11.967" v="338" actId="2711"/>
          <ac:spMkLst>
            <pc:docMk/>
            <pc:sldMk cId="200799493" sldId="260"/>
            <ac:spMk id="2" creationId="{66B56420-5758-3AA0-AB42-54D7A27E56B1}"/>
          </ac:spMkLst>
        </pc:spChg>
      </pc:sldChg>
      <pc:sldChg chg="modSp add mod ord">
        <pc:chgData name="ni bugielski" userId="dfd945d9d7380871" providerId="LiveId" clId="{F6477E20-8923-4E48-9A60-CCFE2D8A7185}" dt="2022-05-25T13:46:29.101" v="342"/>
        <pc:sldMkLst>
          <pc:docMk/>
          <pc:sldMk cId="849375047" sldId="261"/>
        </pc:sldMkLst>
        <pc:spChg chg="mod">
          <ac:chgData name="ni bugielski" userId="dfd945d9d7380871" providerId="LiveId" clId="{F6477E20-8923-4E48-9A60-CCFE2D8A7185}" dt="2022-05-25T13:46:26.629" v="340" actId="2711"/>
          <ac:spMkLst>
            <pc:docMk/>
            <pc:sldMk cId="849375047" sldId="261"/>
            <ac:spMk id="2" creationId="{66B56420-5758-3AA0-AB42-54D7A27E56B1}"/>
          </ac:spMkLst>
        </pc:spChg>
      </pc:sldChg>
      <pc:sldMasterChg chg="setBg modSldLayout">
        <pc:chgData name="ni bugielski" userId="dfd945d9d7380871" providerId="LiveId" clId="{F6477E20-8923-4E48-9A60-CCFE2D8A7185}" dt="2022-05-25T09:58:21.991" v="0"/>
        <pc:sldMasterMkLst>
          <pc:docMk/>
          <pc:sldMasterMk cId="2660236097" sldId="2147483648"/>
        </pc:sldMasterMkLst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4178755780" sldId="2147483649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222049159" sldId="2147483650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1227759764" sldId="2147483651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1361864799" sldId="2147483652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141032059" sldId="2147483653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3469435775" sldId="2147483654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881934784" sldId="2147483655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1357965083" sldId="2147483656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2798789246" sldId="2147483657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1629952535" sldId="2147483658"/>
          </pc:sldLayoutMkLst>
        </pc:sldLayoutChg>
        <pc:sldLayoutChg chg="setBg">
          <pc:chgData name="ni bugielski" userId="dfd945d9d7380871" providerId="LiveId" clId="{F6477E20-8923-4E48-9A60-CCFE2D8A7185}" dt="2022-05-25T09:58:21.991" v="0"/>
          <pc:sldLayoutMkLst>
            <pc:docMk/>
            <pc:sldMasterMk cId="2660236097" sldId="2147483648"/>
            <pc:sldLayoutMk cId="365463901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C22DA-57C4-4C27-88B9-05F3507E304D}" type="datetimeFigureOut">
              <a:rPr lang="fr-FR" smtClean="0"/>
              <a:t>25/05/2022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01E40-DFE8-4784-A61C-5F564D03BE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55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6732E-F2B4-FE70-26D3-DA1822DC6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414BC3-DFC6-DE6E-71C8-CFB73F152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E94847-B52D-D718-C604-4578D6F0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3336-CE14-4FE5-AA02-0809F9D4F542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E2BB41-829D-5E8B-D422-567262E4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9C6B71-EAE2-D528-0FB7-8DF0EA71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75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6C18C-B078-47ED-EB94-56A4DE88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DCE549-81E2-BAB1-43DC-667338157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A7FC6F-0F7F-E563-A04F-512AA6EF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A9AD-FB02-4938-A2BB-EA373AE54701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E4744E-D8C4-6A65-DD2C-BABF5490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9CD812-6F62-C642-C8D7-7E32FF39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95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0830F6-BCE9-EAC2-2656-D35452E1A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B4E609-7EF4-6999-6418-E9F4D07BA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E0E199-CB37-AD77-4600-0090E5F9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C87E-3BC9-46F4-B829-47F486AE7AE0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706ABE-7453-E3D6-C077-214B1D1A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6B1531-D943-1358-EC4B-CAE5A96C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63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8A1C8-08E9-9A4D-0959-E2932593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98C3EC-38E4-8B8A-F935-6E0DD070C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40A621-3111-9DD0-3AE9-1EFB15A36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29E-01E1-4129-9983-BB046FFB88A3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56CFDA-972B-375A-134C-C75B32E85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A8671F-591E-1CA6-24FF-CCA390D4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4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A3697-9CB4-6320-A0EF-6BBD5F6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A29A92-F733-7BED-68D9-C9F463DE9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392A35-7AA0-044C-68C2-8D2AFE47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33A0-CB81-4EB0-AE6E-67BF73A38576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BF761E-D36E-ABF1-9F18-7A7D9DEF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0A61AB-6E1C-0BA9-37AF-D68B2725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759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6AACA-F9AA-F2BC-56C1-DB5494F55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C3ADC-2F94-DBEE-38D1-2ACC7A128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A84C07-45F9-B91C-6A0C-8B626BA42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1A6034-C27B-9D6B-9548-910E79C3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2CA6-70D5-4A7C-A72F-52828688B8CB}" type="datetime1">
              <a:rPr lang="fr-FR" smtClean="0"/>
              <a:t>25/05/2022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A6CD42-C4DC-9687-AF29-DEE53C67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E736E3-42EF-96D3-5B8A-4E18630E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86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3E2DF3-A410-98D1-2C1F-266590B4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539249-35F1-540D-B2BC-459ABE7C5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BB4784-DAC3-FD6E-1586-0FF2FF71D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77C355-478A-01B1-93A3-17CB39405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84E810-B00A-815D-949A-44681291E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A4AC24B-CBF9-4184-FE67-D766B3A5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E66-831A-4DF8-8AAF-D24CCB393767}" type="datetime1">
              <a:rPr lang="fr-FR" smtClean="0"/>
              <a:t>25/05/2022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D2B1B1-BCEB-0CDA-3603-59366726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6F7B0C-729A-872A-2D3B-5D932A91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3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E2BC6-1CDC-9153-16ED-3C414466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4DDBC53-E04F-4AFB-BE82-350E8875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B2C6B-7A20-48BE-B2AE-783CCE94F27E}" type="datetime1">
              <a:rPr lang="fr-FR" smtClean="0"/>
              <a:t>25/05/2022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FC7B0E-A336-4C5A-AFD5-0BF495C4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77D70B-882E-8B36-813C-E1D5BC2A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43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7233AD-A79F-24EE-A97A-48034063C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46DF3-5871-4039-B118-4D06ADA57436}" type="datetime1">
              <a:rPr lang="fr-FR" smtClean="0"/>
              <a:t>25/05/2022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AD9D67-1972-1188-E667-F00ECF2E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576CD5-986D-ADE0-F557-1442AD21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93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B2B040-268E-CFC8-04BF-FD9FE5BB0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92A15-3BF6-A7A4-379D-AA426866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1F886C-9DE3-DBAC-0D39-9E7B753A9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C3B082-EF06-CDB0-8C9F-924167EA2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6DCD7-9E85-462F-A9A7-F6E161DB5872}" type="datetime1">
              <a:rPr lang="fr-FR" smtClean="0"/>
              <a:t>25/05/2022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F399F4-7CBC-05C2-5FA7-F3DD336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D2A044-AE5F-F4D6-73A1-6C2E9805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96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56096-0525-5B17-7D5C-BE9F73B49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EBA14C0-FADE-AC34-8B20-5549F7A74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494A2F-FA5F-AE16-F203-02584DD5E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DD1556-7E0F-61BA-BB16-16F7113A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ED95-7A8E-49AF-9A67-09473EEF2FB9}" type="datetime1">
              <a:rPr lang="fr-FR" smtClean="0"/>
              <a:t>25/05/2022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DA9982-A2BB-50AB-E4B1-18405B7F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3D105F-9F17-E94D-8FA9-1E05DFDD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78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100000"/>
                <a:alpha val="4000"/>
              </a:schemeClr>
            </a:gs>
            <a:gs pos="74000">
              <a:srgbClr val="8A18B8">
                <a:alpha val="44000"/>
              </a:srgbClr>
            </a:gs>
            <a:gs pos="52000">
              <a:srgbClr val="9316BA">
                <a:alpha val="24000"/>
              </a:srgbClr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58BDE0-ED31-9570-E194-D7A5E254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D5DAD8-EEC8-FF96-7C7F-442212D9E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CBCF5F-6E86-D442-D6BA-BAC90960D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4160E-E091-4D98-80BC-3CF94BDD5578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C95E05-FD00-2A91-21AF-15E62E7D9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A7C2A1-8114-CA5D-F62E-2CD96D776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13CE8-A11B-4EE2-8367-224454CC4C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23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3FC09BF-D992-EF6F-0303-4EEC08BCA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2243" y="1675042"/>
            <a:ext cx="6818274" cy="37412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B56420-5758-3AA0-AB42-54D7A27E5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70000"/>
            </a:schemeClr>
          </a:solidFill>
          <a:ln cap="sq" cmpd="sng">
            <a:solidFill>
              <a:schemeClr val="tx1"/>
            </a:solidFill>
            <a:round/>
          </a:ln>
          <a:effectLst>
            <a:softEdge rad="0"/>
          </a:effectLst>
        </p:spPr>
        <p:txBody>
          <a:bodyPr/>
          <a:lstStyle/>
          <a:p>
            <a:r>
              <a:rPr lang="fr-FR" dirty="0">
                <a:latin typeface="Shrikhand" panose="02000000000000000000" pitchFamily="2" charset="0"/>
                <a:cs typeface="Shrikhand" panose="02000000000000000000" pitchFamily="2" charset="0"/>
              </a:rPr>
              <a:t>Projet </a:t>
            </a:r>
            <a:r>
              <a:rPr lang="fr-FR" dirty="0" err="1">
                <a:latin typeface="Shrikhand" panose="02000000000000000000" pitchFamily="2" charset="0"/>
                <a:cs typeface="Shrikhand" panose="02000000000000000000" pitchFamily="2" charset="0"/>
              </a:rPr>
              <a:t>OhmyFrance</a:t>
            </a:r>
            <a:endParaRPr lang="fr-FR" dirty="0"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0212D9-712E-6026-6CA8-4871A845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Installation de </a:t>
            </a:r>
            <a:r>
              <a:rPr lang="fr-FR" dirty="0" err="1">
                <a:latin typeface="Shrikhand" panose="02000000000000000000" pitchFamily="2" charset="0"/>
                <a:ea typeface="Roboto" panose="02000000000000000000" pitchFamily="2" charset="0"/>
                <a:cs typeface="Shrikhand" panose="02000000000000000000" pitchFamily="2" charset="0"/>
              </a:rPr>
              <a:t>ohmyfood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 en France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B75367-6B7E-51A4-C6C8-9A2F7AFB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z="1800" smtClean="0">
                <a:solidFill>
                  <a:schemeClr val="bg1"/>
                </a:solidFill>
              </a:rPr>
              <a:t>1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58AA4C-5C28-70ED-90DC-D8BB9D80C2E8}"/>
              </a:ext>
            </a:extLst>
          </p:cNvPr>
          <p:cNvSpPr txBox="1"/>
          <p:nvPr/>
        </p:nvSpPr>
        <p:spPr>
          <a:xfrm>
            <a:off x="242596" y="326571"/>
            <a:ext cx="15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hrikhand" panose="02000000000000000000" pitchFamily="2" charset="0"/>
                <a:cs typeface="Shrikhand" panose="02000000000000000000" pitchFamily="2" charset="0"/>
              </a:rPr>
              <a:t>ohmyfood</a:t>
            </a:r>
            <a:endParaRPr lang="fr-FR" dirty="0"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F58AA4C-5C28-70ED-90DC-D8BB9D80C2E8}"/>
              </a:ext>
            </a:extLst>
          </p:cNvPr>
          <p:cNvSpPr txBox="1"/>
          <p:nvPr/>
        </p:nvSpPr>
        <p:spPr>
          <a:xfrm>
            <a:off x="242596" y="326571"/>
            <a:ext cx="15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hrikhand" panose="02000000000000000000" pitchFamily="2" charset="0"/>
                <a:cs typeface="Shrikhand" panose="02000000000000000000" pitchFamily="2" charset="0"/>
              </a:rPr>
              <a:t>ohmyfood</a:t>
            </a:r>
            <a:endParaRPr lang="fr-FR" dirty="0"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FC09BF-D992-EF6F-0303-4EEC08BCA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2243" y="1675042"/>
            <a:ext cx="6818274" cy="37412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B56420-5758-3AA0-AB42-54D7A27E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solidFill>
            <a:schemeClr val="bg1">
              <a:alpha val="70000"/>
            </a:schemeClr>
          </a:solidFill>
          <a:ln cap="sq" cmpd="sng">
            <a:solidFill>
              <a:schemeClr val="tx1"/>
            </a:solidFill>
            <a:round/>
          </a:ln>
          <a:effectLst>
            <a:softEdge rad="0"/>
          </a:effectLst>
        </p:spPr>
        <p:txBody>
          <a:bodyPr/>
          <a:lstStyle/>
          <a:p>
            <a:r>
              <a:rPr lang="fr-FR" dirty="0">
                <a:latin typeface="Shrikhand" panose="02000000000000000000" pitchFamily="2" charset="0"/>
                <a:cs typeface="Shrikhand" panose="02000000000000000000" pitchFamily="2" charset="0"/>
              </a:rPr>
              <a:t>Sommaire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0212D9-712E-6026-6CA8-4871A845E48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Rappel du projet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Présentation de l’interface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Présentation du code HTML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Présentation du code </a:t>
            </a:r>
            <a:r>
              <a:rPr lang="fr-FR" dirty="0" err="1">
                <a:latin typeface="Roboto" panose="02000000000000000000" pitchFamily="2" charset="0"/>
                <a:ea typeface="Roboto" panose="02000000000000000000" pitchFamily="2" charset="0"/>
              </a:rPr>
              <a:t>Sass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B75367-6B7E-51A4-C6C8-9A2F7AFB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z="1800" smtClean="0">
                <a:solidFill>
                  <a:schemeClr val="bg1"/>
                </a:solidFill>
              </a:rPr>
              <a:t>2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36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F58AA4C-5C28-70ED-90DC-D8BB9D80C2E8}"/>
              </a:ext>
            </a:extLst>
          </p:cNvPr>
          <p:cNvSpPr txBox="1"/>
          <p:nvPr/>
        </p:nvSpPr>
        <p:spPr>
          <a:xfrm>
            <a:off x="242596" y="326571"/>
            <a:ext cx="15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hrikhand" panose="02000000000000000000" pitchFamily="2" charset="0"/>
                <a:cs typeface="Shrikhand" panose="02000000000000000000" pitchFamily="2" charset="0"/>
              </a:rPr>
              <a:t>ohmyfood</a:t>
            </a:r>
            <a:endParaRPr lang="fr-FR" dirty="0"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FC09BF-D992-EF6F-0303-4EEC08BCA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2243" y="1675042"/>
            <a:ext cx="6818274" cy="37412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B56420-5758-3AA0-AB42-54D7A27E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solidFill>
            <a:schemeClr val="bg1">
              <a:alpha val="70000"/>
            </a:schemeClr>
          </a:solidFill>
          <a:ln cap="sq" cmpd="sng">
            <a:solidFill>
              <a:schemeClr val="tx1"/>
            </a:solidFill>
            <a:round/>
          </a:ln>
          <a:effectLst>
            <a:softEdge rad="0"/>
          </a:effectLst>
        </p:spPr>
        <p:txBody>
          <a:bodyPr/>
          <a:lstStyle/>
          <a:p>
            <a:r>
              <a:rPr lang="fr-FR" dirty="0">
                <a:latin typeface="Shrikhand" panose="02000000000000000000" pitchFamily="2" charset="0"/>
                <a:cs typeface="Shrikhand" panose="02000000000000000000" pitchFamily="2" charset="0"/>
              </a:rPr>
              <a:t>Rappel du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0212D9-712E-6026-6CA8-4871A845E48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Concevoir l’interface web pour les utilisateurs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Site adapté pour tous les médias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Création d’animation pour rendre le site plus attractif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Coder le site de manière à le mettre à jour facilement à l’avenir</a:t>
            </a:r>
          </a:p>
          <a:p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B75367-6B7E-51A4-C6C8-9A2F7AFB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z="1800" smtClean="0">
                <a:solidFill>
                  <a:schemeClr val="bg1"/>
                </a:solidFill>
              </a:rPr>
              <a:t>3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7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F58AA4C-5C28-70ED-90DC-D8BB9D80C2E8}"/>
              </a:ext>
            </a:extLst>
          </p:cNvPr>
          <p:cNvSpPr txBox="1"/>
          <p:nvPr/>
        </p:nvSpPr>
        <p:spPr>
          <a:xfrm>
            <a:off x="242596" y="326571"/>
            <a:ext cx="15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hrikhand" panose="02000000000000000000" pitchFamily="2" charset="0"/>
                <a:cs typeface="Shrikhand" panose="02000000000000000000" pitchFamily="2" charset="0"/>
              </a:rPr>
              <a:t>ohmyfood</a:t>
            </a:r>
            <a:endParaRPr lang="fr-FR" dirty="0"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FC09BF-D992-EF6F-0303-4EEC08BCA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2243" y="1675042"/>
            <a:ext cx="6818274" cy="37412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B56420-5758-3AA0-AB42-54D7A27E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solidFill>
            <a:schemeClr val="bg1">
              <a:alpha val="70000"/>
            </a:schemeClr>
          </a:solidFill>
          <a:ln cap="sq" cmpd="sng">
            <a:solidFill>
              <a:schemeClr val="tx1"/>
            </a:solidFill>
            <a:round/>
          </a:ln>
          <a:effectLst>
            <a:softEdge rad="0"/>
          </a:effectLst>
        </p:spPr>
        <p:txBody>
          <a:bodyPr/>
          <a:lstStyle/>
          <a:p>
            <a:r>
              <a:rPr lang="fr-FR" dirty="0">
                <a:latin typeface="Shrikhand" panose="02000000000000000000" pitchFamily="2" charset="0"/>
                <a:cs typeface="Shrikhand" panose="02000000000000000000" pitchFamily="2" charset="0"/>
              </a:rPr>
              <a:t>Présentation de l’interface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4FB88E3-B611-59E2-6ED1-EB184C3C0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25" y="1781158"/>
            <a:ext cx="8980055" cy="4940317"/>
          </a:xfr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B75367-6B7E-51A4-C6C8-9A2F7AFB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z="1800" smtClean="0">
                <a:solidFill>
                  <a:schemeClr val="bg1"/>
                </a:solidFill>
              </a:rPr>
              <a:t>4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7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F58AA4C-5C28-70ED-90DC-D8BB9D80C2E8}"/>
              </a:ext>
            </a:extLst>
          </p:cNvPr>
          <p:cNvSpPr txBox="1"/>
          <p:nvPr/>
        </p:nvSpPr>
        <p:spPr>
          <a:xfrm>
            <a:off x="242596" y="326571"/>
            <a:ext cx="15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hrikhand" panose="02000000000000000000" pitchFamily="2" charset="0"/>
                <a:cs typeface="Shrikhand" panose="02000000000000000000" pitchFamily="2" charset="0"/>
              </a:rPr>
              <a:t>ohmyfood</a:t>
            </a:r>
            <a:endParaRPr lang="fr-FR" dirty="0"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FC09BF-D992-EF6F-0303-4EEC08BCA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2243" y="1675042"/>
            <a:ext cx="6818274" cy="37412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B56420-5758-3AA0-AB42-54D7A27E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solidFill>
            <a:schemeClr val="bg1">
              <a:alpha val="70000"/>
            </a:schemeClr>
          </a:solidFill>
          <a:ln cap="sq" cmpd="sng">
            <a:solidFill>
              <a:schemeClr val="tx1"/>
            </a:solidFill>
            <a:round/>
          </a:ln>
          <a:effectLst>
            <a:softEdge rad="0"/>
          </a:effectLst>
        </p:spPr>
        <p:txBody>
          <a:bodyPr/>
          <a:lstStyle/>
          <a:p>
            <a:r>
              <a:rPr lang="fr-FR" dirty="0">
                <a:latin typeface="Shrikhand" panose="02000000000000000000" pitchFamily="2" charset="0"/>
                <a:ea typeface="Roboto" panose="02000000000000000000" pitchFamily="2" charset="0"/>
                <a:cs typeface="Shrikhand" panose="02000000000000000000" pitchFamily="2" charset="0"/>
              </a:rPr>
              <a:t>Présentation du code HTML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0212D9-712E-6026-6CA8-4871A845E48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Concevoir l’interface web pour les utilisateurs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Site adapté pour tous les médias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Création d’animation pour rendre le site plus attractif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Coder le site de manière à le mettre à jour facilement à l’avenir</a:t>
            </a:r>
          </a:p>
          <a:p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B75367-6B7E-51A4-C6C8-9A2F7AFB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z="1800" smtClean="0">
                <a:solidFill>
                  <a:schemeClr val="bg1"/>
                </a:solidFill>
              </a:rPr>
              <a:t>5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F58AA4C-5C28-70ED-90DC-D8BB9D80C2E8}"/>
              </a:ext>
            </a:extLst>
          </p:cNvPr>
          <p:cNvSpPr txBox="1"/>
          <p:nvPr/>
        </p:nvSpPr>
        <p:spPr>
          <a:xfrm>
            <a:off x="242596" y="326571"/>
            <a:ext cx="155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Shrikhand" panose="02000000000000000000" pitchFamily="2" charset="0"/>
                <a:cs typeface="Shrikhand" panose="02000000000000000000" pitchFamily="2" charset="0"/>
              </a:rPr>
              <a:t>ohmyfood</a:t>
            </a:r>
            <a:endParaRPr lang="fr-FR" dirty="0"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FC09BF-D992-EF6F-0303-4EEC08BCA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2243" y="1675042"/>
            <a:ext cx="6818274" cy="37412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B56420-5758-3AA0-AB42-54D7A27E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solidFill>
            <a:schemeClr val="bg1">
              <a:alpha val="70000"/>
            </a:schemeClr>
          </a:solidFill>
          <a:ln cap="sq" cmpd="sng">
            <a:solidFill>
              <a:schemeClr val="tx1"/>
            </a:solidFill>
            <a:round/>
          </a:ln>
          <a:effectLst>
            <a:softEdge rad="0"/>
          </a:effectLst>
        </p:spPr>
        <p:txBody>
          <a:bodyPr/>
          <a:lstStyle/>
          <a:p>
            <a:r>
              <a:rPr lang="fr-FR" dirty="0">
                <a:latin typeface="Shrikhand" panose="02000000000000000000" pitchFamily="2" charset="0"/>
                <a:ea typeface="Roboto" panose="02000000000000000000" pitchFamily="2" charset="0"/>
                <a:cs typeface="Shrikhand" panose="02000000000000000000" pitchFamily="2" charset="0"/>
              </a:rPr>
              <a:t>Présentation du code </a:t>
            </a:r>
            <a:r>
              <a:rPr lang="fr-FR" dirty="0" err="1">
                <a:latin typeface="Shrikhand" panose="02000000000000000000" pitchFamily="2" charset="0"/>
                <a:ea typeface="Roboto" panose="02000000000000000000" pitchFamily="2" charset="0"/>
                <a:cs typeface="Shrikhand" panose="02000000000000000000" pitchFamily="2" charset="0"/>
              </a:rPr>
              <a:t>Sass</a:t>
            </a:r>
            <a:endParaRPr lang="fr-FR" dirty="0">
              <a:latin typeface="Shrikhand" panose="02000000000000000000" pitchFamily="2" charset="0"/>
              <a:ea typeface="Roboto" panose="02000000000000000000" pitchFamily="2" charset="0"/>
              <a:cs typeface="Shrikhand" panose="02000000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0212D9-712E-6026-6CA8-4871A845E48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Concevoir l’interface web pour les utilisateurs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Site adapté pour tous les médias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Création d’animation pour rendre le site plus attractif</a:t>
            </a:r>
          </a:p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</a:rPr>
              <a:t>Coder le site de manière à le mettre à jour facilement à l’avenir</a:t>
            </a:r>
          </a:p>
          <a:p>
            <a:endParaRPr lang="fr-F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B75367-6B7E-51A4-C6C8-9A2F7AFB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3CE8-A11B-4EE2-8367-224454CC4C4C}" type="slidenum">
              <a:rPr lang="fr-FR" sz="1800" smtClean="0">
                <a:solidFill>
                  <a:schemeClr val="bg1"/>
                </a:solidFill>
              </a:rPr>
              <a:t>6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3750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147</Words>
  <Application>Microsoft Office PowerPoint</Application>
  <PresentationFormat>Grand écran</PresentationFormat>
  <Paragraphs>35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Shrikhand</vt:lpstr>
      <vt:lpstr>Thème Office</vt:lpstr>
      <vt:lpstr>Projet OhmyFrance</vt:lpstr>
      <vt:lpstr>Sommaire</vt:lpstr>
      <vt:lpstr>Rappel du projet</vt:lpstr>
      <vt:lpstr>Présentation de l’interface</vt:lpstr>
      <vt:lpstr>Présentation du code HTML</vt:lpstr>
      <vt:lpstr>Présentation du code Sass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France</dc:title>
  <dc:creator>ni bugielski</dc:creator>
  <cp:lastModifiedBy>ni bugielski</cp:lastModifiedBy>
  <cp:revision>3</cp:revision>
  <dcterms:created xsi:type="dcterms:W3CDTF">2022-05-25T09:53:23Z</dcterms:created>
  <dcterms:modified xsi:type="dcterms:W3CDTF">2022-05-25T13:46:30Z</dcterms:modified>
</cp:coreProperties>
</file>